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3" r:id="rId5"/>
    <p:sldId id="265" r:id="rId6"/>
    <p:sldId id="262" r:id="rId7"/>
    <p:sldId id="266" r:id="rId8"/>
    <p:sldId id="267" r:id="rId9"/>
    <p:sldId id="258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 varScale="1">
        <p:scale>
          <a:sx n="61" d="100"/>
          <a:sy n="61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EF9E-7AE4-4F60-BC5E-0A25A74E5085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9C6E-C94A-42BC-BD96-FB9D383D3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8DB1-0E8C-4D08-9B99-D0615310CDB4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8107-8AF5-43A7-BF4E-2FBCE07B4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2167-71B6-434F-891D-F1FFA0D1C52E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3F33-25D3-4144-B38A-9AC80BD03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E8DA-E4FD-4221-904B-1F55A2C591CC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754B-CF40-4D7A-BF3E-03256CF9D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5D50-A74E-4ED6-8F98-A3582BF90FEB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4CDE-F8F5-4A8B-9800-D8D691AC6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4744-84DB-4213-BD91-8F3A876AC259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29E8-F6B2-4AF9-921E-A568405DA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F515-4F57-425B-B555-83BBDF4F2D9D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657AB-84E0-479E-814A-646165BC7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BE79-5D1A-4E95-971A-6B2497D60F15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AD5C-0BCD-4AEB-838C-5FD895A6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0AAF-03E3-499F-BB8C-7A5051C971CA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CAC0-6244-459D-AE30-ED767C609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5CEA-DAFA-4CC3-8628-CF36DD2DFDC0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C1E6-48EA-41A6-A247-FB19D8ADD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C4EE-3431-4EC4-BDA0-370EFA0EA530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2A06-821F-4C76-A718-0E7548309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800926-234B-4331-9925-E6CB8274ED96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2CF74E-0AE5-4A91-BB32-35EB374BC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4.jpeg"/><Relationship Id="rId5" Type="http://schemas.openxmlformats.org/officeDocument/2006/relationships/image" Target="../media/image8.jpeg"/><Relationship Id="rId10" Type="http://schemas.openxmlformats.org/officeDocument/2006/relationships/image" Target="../media/image1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451475" y="404813"/>
            <a:ext cx="3441700" cy="4732337"/>
          </a:xfrm>
        </p:spPr>
        <p:txBody>
          <a:bodyPr/>
          <a:lstStyle/>
          <a:p>
            <a:r>
              <a:rPr lang="ru-RU" sz="3600" b="1" i="1" u="sng" smtClean="0">
                <a:solidFill>
                  <a:srgbClr val="00B050"/>
                </a:solidFill>
              </a:rPr>
              <a:t>Косметическая линия </a:t>
            </a:r>
            <a:r>
              <a:rPr lang="en-US" sz="3600" b="1" i="1" u="sng" smtClean="0">
                <a:solidFill>
                  <a:srgbClr val="00B050"/>
                </a:solidFill>
              </a:rPr>
              <a:t/>
            </a:r>
            <a:br>
              <a:rPr lang="en-US" sz="3600" b="1" i="1" u="sng" smtClean="0">
                <a:solidFill>
                  <a:srgbClr val="00B050"/>
                </a:solidFill>
              </a:rPr>
            </a:br>
            <a:r>
              <a:rPr lang="en-US" sz="8000" b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ACTIVE </a:t>
            </a:r>
            <a:br>
              <a:rPr lang="en-US" sz="8000" b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en-US" sz="8000" b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LIFE</a:t>
            </a:r>
            <a:endParaRPr lang="ru-RU" sz="8000" b="1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3663" y="4467225"/>
            <a:ext cx="2246312" cy="1193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Косметика для активных людей!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5" name="Picture 4" descr="http://belita.by/i/photo/catalog/producer/biel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6021388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elenaknsp.com/wp-content/uploads/2012/12/dvizenie-dlja-zdorov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4040188"/>
            <a:ext cx="538797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http://uch.znate.ru/tw_files2/urls_3/5/d-4126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" y="4763"/>
            <a:ext cx="5387975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14300"/>
            <a:ext cx="103187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7544" y="152400"/>
            <a:ext cx="5036864" cy="50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Крем  для тела                                                                                    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        </a:t>
            </a:r>
            <a:r>
              <a:rPr lang="ru-RU" sz="2000" i="1" dirty="0" smtClean="0">
                <a:solidFill>
                  <a:srgbClr val="FF0000"/>
                </a:solidFill>
              </a:rPr>
              <a:t>для </a:t>
            </a:r>
            <a:r>
              <a:rPr lang="ru-RU" sz="2000" i="1" dirty="0">
                <a:solidFill>
                  <a:srgbClr val="FF0000"/>
                </a:solidFill>
              </a:rPr>
              <a:t>нее </a:t>
            </a:r>
            <a:endParaRPr lang="ru-RU" sz="20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</a:rPr>
              <a:t>Увлажнение </a:t>
            </a:r>
            <a:r>
              <a:rPr lang="ru-RU" sz="2000" b="1" i="1" dirty="0">
                <a:solidFill>
                  <a:srgbClr val="FF0000"/>
                </a:solidFill>
              </a:rPr>
              <a:t>и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Релакс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Calibri" pitchFamily="34" charset="0"/>
              </a:rPr>
              <a:t>100 </a:t>
            </a:r>
            <a:r>
              <a:rPr lang="ru-RU" sz="2000" b="1" dirty="0">
                <a:latin typeface="Calibri" pitchFamily="34" charset="0"/>
              </a:rPr>
              <a:t>мл</a:t>
            </a:r>
            <a:endParaRPr lang="ru-RU" sz="20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 </a:t>
            </a:r>
            <a:endParaRPr lang="ru-RU" sz="14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</a:rPr>
              <a:t>Крем для тела нежно ухаживает за кожей и помогает снять напряжение после активного отдыха и занятия спортом. Быстро впитывается, создает приятное ощущение свежести.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chemeClr val="tx1"/>
                </a:solidFill>
              </a:rPr>
              <a:t>HYDROVITON </a:t>
            </a:r>
            <a:r>
              <a:rPr lang="ru-RU" sz="1400" dirty="0">
                <a:solidFill>
                  <a:schemeClr val="tx1"/>
                </a:solidFill>
              </a:rPr>
              <a:t>– глубоко увлажняет, восстанавливает </a:t>
            </a:r>
            <a:r>
              <a:rPr lang="ru-RU" sz="1400" dirty="0" err="1">
                <a:solidFill>
                  <a:schemeClr val="tx1"/>
                </a:solidFill>
              </a:rPr>
              <a:t>гидролипидный</a:t>
            </a:r>
            <a:r>
              <a:rPr lang="ru-RU" sz="1400" dirty="0">
                <a:solidFill>
                  <a:schemeClr val="tx1"/>
                </a:solidFill>
              </a:rPr>
              <a:t> баланс кожи.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chemeClr val="tx1"/>
                </a:solidFill>
              </a:rPr>
              <a:t>POLYLIFT  </a:t>
            </a:r>
            <a:r>
              <a:rPr lang="ru-RU" sz="1400" dirty="0">
                <a:solidFill>
                  <a:schemeClr val="tx1"/>
                </a:solidFill>
              </a:rPr>
              <a:t>– повышает упругость и эластичность кожи, укрепляет и подтягивает ее.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chemeClr val="tx1"/>
                </a:solidFill>
              </a:rPr>
              <a:t>Масло ЖОЖОБА и масло БЕРГАМОТА</a:t>
            </a:r>
            <a:r>
              <a:rPr lang="ru-RU" sz="1400" dirty="0">
                <a:solidFill>
                  <a:schemeClr val="tx1"/>
                </a:solidFill>
              </a:rPr>
              <a:t> – питают, смягчают кожу, придают ей мягкость и бархатистость.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</a:rPr>
              <a:t>Маленький объем крема позволяет брать его везде и всюду и при любой возможности заботиться о коже тела.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000" dirty="0"/>
          </a:p>
        </p:txBody>
      </p:sp>
      <p:pic>
        <p:nvPicPr>
          <p:cNvPr id="18436" name="Picture 4" descr="http://belita.by/i/photo/catalog/producer/biel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309320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564827"/>
            <a:ext cx="230425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9459" name="Picture 2" descr="http://900igr.net/datas/fizkultura/Populjarnyj-sport/0018-018-Spasibo-za-vnimanie-Zanimajtes-sportom-i-budte-zdor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2230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belita.by/i/photo/catalog/producer/bieli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949950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D:\Office\Irina1\Irina\Active Life\для презентаций\042661-black-inlay-crystal-cleagfr-bubble-icon-sports-hobbies-people-man-runn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284663"/>
            <a:ext cx="203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3230563"/>
            <a:ext cx="8655050" cy="351155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АКТИВНАЯ ЖИЗНЬ – ЖИВЫЕ ЭМОЦИИ</a:t>
            </a:r>
            <a:endParaRPr lang="ru-RU" sz="2400" smtClean="0"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2400" b="1" smtClean="0"/>
              <a:t> </a:t>
            </a:r>
            <a:r>
              <a:rPr lang="ru-RU" sz="1400" smtClean="0"/>
              <a:t>Активный образ жизни, занятия спортом помогут оставаться в хорошей спортивной форме и надолго сохранить молодость, здоровье и красоту. Пешие и вело прогулки, занятия танцами, активные игры на свежем воздухе, плавание, бег – все это приносит нам удовольствие, но в тоже время увеличивает физические нагрузки и заставляет наш организм работать в активном режиме.</a:t>
            </a:r>
          </a:p>
          <a:p>
            <a:pPr marL="0" indent="0" algn="ctr">
              <a:buFont typeface="Arial" charset="0"/>
              <a:buNone/>
            </a:pPr>
            <a:endParaRPr lang="ru-RU" sz="1400" smtClean="0"/>
          </a:p>
          <a:p>
            <a:pPr marL="0" indent="0">
              <a:buFont typeface="Arial" charset="0"/>
              <a:buNone/>
            </a:pPr>
            <a:r>
              <a:rPr lang="ru-RU" sz="1400" smtClean="0"/>
              <a:t>Что хочется в первую очередь сделать после активного отдыха и занятия спортом? </a:t>
            </a:r>
          </a:p>
          <a:p>
            <a:pPr marL="0" indent="0">
              <a:buFont typeface="Arial" charset="0"/>
              <a:buNone/>
            </a:pPr>
            <a:endParaRPr lang="ru-RU" sz="1400" smtClean="0"/>
          </a:p>
          <a:p>
            <a:pPr marL="0" indent="0">
              <a:buFont typeface="Arial" charset="0"/>
              <a:buNone/>
            </a:pPr>
            <a:r>
              <a:rPr lang="ru-RU" sz="1400" smtClean="0"/>
              <a:t>Мужской половине человечества – принять душ, освежиться и взбодриться. </a:t>
            </a:r>
          </a:p>
          <a:p>
            <a:pPr marL="0" indent="0">
              <a:buFont typeface="Arial" charset="0"/>
              <a:buNone/>
            </a:pPr>
            <a:r>
              <a:rPr lang="ru-RU" sz="1400" smtClean="0"/>
              <a:t>Женской половине – принять душ, освежиться, снять следы усталости, расслабиться и позаботиться о своей коже – увлажнить и укрепить ее.</a:t>
            </a:r>
          </a:p>
          <a:p>
            <a:pPr marL="0" indent="0" algn="ctr">
              <a:buFont typeface="Arial" charset="0"/>
              <a:buNone/>
            </a:pPr>
            <a:r>
              <a:rPr lang="ru-RU" sz="1400" smtClean="0"/>
              <a:t> </a:t>
            </a:r>
            <a:r>
              <a:rPr lang="ru-RU" sz="1400" u="sng" smtClean="0"/>
              <a:t>Препараты  линии </a:t>
            </a:r>
            <a:r>
              <a:rPr lang="ru-RU" sz="1400" b="1" u="sng" smtClean="0"/>
              <a:t>«</a:t>
            </a:r>
            <a:r>
              <a:rPr lang="en-US" sz="1400" b="1" u="sng" smtClean="0"/>
              <a:t>ACTIVE LIFE</a:t>
            </a:r>
            <a:r>
              <a:rPr lang="ru-RU" sz="1400" b="1" u="sng" smtClean="0"/>
              <a:t>» </a:t>
            </a:r>
            <a:r>
              <a:rPr lang="ru-RU" sz="1400" u="sng" smtClean="0"/>
              <a:t>созданы с учетом</a:t>
            </a:r>
            <a:r>
              <a:rPr lang="ru-RU" sz="1400" b="1" u="sng" smtClean="0"/>
              <a:t> </a:t>
            </a:r>
            <a:r>
              <a:rPr lang="ru-RU" sz="1400" u="sng" smtClean="0"/>
              <a:t>потребностей мужчин и женщин.</a:t>
            </a:r>
          </a:p>
          <a:p>
            <a:pPr marL="0" indent="0"/>
            <a:endParaRPr lang="ru-RU" sz="1400" smtClean="0"/>
          </a:p>
        </p:txBody>
      </p:sp>
      <p:pic>
        <p:nvPicPr>
          <p:cNvPr id="14340" name="Picture 3" descr="D:\Office\Irina1\Irina\Active Life\для презентаций\1337035907_spo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5" y="1673225"/>
            <a:ext cx="23717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ttp://www.bomond.uz/userfiles/1/images/24583487785_gxvbbodbiwcsptlhou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0"/>
            <a:ext cx="2333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http://budapest2010.com/wp-content/uploads/2014/03/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3913" y="1665288"/>
            <a:ext cx="250666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http://your-figure.com/wp-content/uploads/2012/01/beg..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8988" y="-7938"/>
            <a:ext cx="2541587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 descr="http://www.isovet.ru/files/image/a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7688" y="0"/>
            <a:ext cx="2232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 descr="http://fotki.ykt.ru/albums/userpics/27564/normal_bigbeachvolleyb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7688" y="1685925"/>
            <a:ext cx="223202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7" descr="http://www.adrenalin-fitness.ru/uploads/posts/2012-05/1338219897_kopiya-katanie-na-rolikah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4763"/>
            <a:ext cx="2058988" cy="167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9" descr="http://www.fitness4home.ru/wp-content/uploads/2013/01/imp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628775"/>
            <a:ext cx="21050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4" descr="http://belita.by/i/photo/catalog/producer/bielit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7625" y="6402388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64475" y="4513263"/>
            <a:ext cx="126047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B050"/>
                </a:solidFill>
              </a:rPr>
              <a:t>Гель для мытья тела и волос                                                                     </a:t>
            </a: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i="1" dirty="0">
                <a:solidFill>
                  <a:srgbClr val="00B050"/>
                </a:solidFill>
              </a:rPr>
              <a:t>для него</a:t>
            </a: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b="1" i="1" dirty="0">
                <a:solidFill>
                  <a:srgbClr val="00B050"/>
                </a:solidFill>
              </a:rPr>
              <a:t> Волна </a:t>
            </a:r>
            <a:r>
              <a:rPr lang="ru-RU" sz="1800" b="1" i="1" dirty="0" smtClean="0">
                <a:solidFill>
                  <a:srgbClr val="00B050"/>
                </a:solidFill>
              </a:rPr>
              <a:t>свежести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dirty="0" smtClean="0"/>
              <a:t> </a:t>
            </a:r>
            <a:r>
              <a:rPr lang="ru-RU" sz="1800" b="1" dirty="0"/>
              <a:t>250 мл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050" dirty="0"/>
              <a:t> </a:t>
            </a:r>
            <a:br>
              <a:rPr lang="ru-RU" sz="1050" dirty="0"/>
            </a:br>
            <a:r>
              <a:rPr lang="ru-RU" sz="1800" dirty="0"/>
              <a:t>Гель отлично очищает волосы и тело после активного отдыха и занятия спортом. Бодрит, восстанавливает силы. </a:t>
            </a:r>
            <a:br>
              <a:rPr lang="ru-RU" sz="1800" dirty="0"/>
            </a:br>
            <a:r>
              <a:rPr lang="ru-RU" sz="1800" dirty="0"/>
              <a:t>Содержит 24-х часовой увлажняющий </a:t>
            </a:r>
            <a:r>
              <a:rPr lang="ru-RU" sz="1800" b="1" dirty="0"/>
              <a:t>комплекс </a:t>
            </a:r>
            <a:r>
              <a:rPr lang="en-US" sz="1800" b="1" dirty="0"/>
              <a:t>HYDROVITON</a:t>
            </a:r>
            <a:r>
              <a:rPr lang="ru-RU" sz="1800" dirty="0"/>
              <a:t>. Обладает мощным освежающим, дезодорирующим эффектом. Убирает запах хлора после посещения бассейна.  Подходит для частого применения. Имеет нейтральный </a:t>
            </a:r>
            <a:r>
              <a:rPr lang="en-US" sz="1800" dirty="0"/>
              <a:t>pH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Удобная форма и небольшой объем флакона – дополнительное преимущество данного препарата. </a:t>
            </a:r>
            <a:endParaRPr lang="ru-RU" sz="18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belita.by/i/photo/catalog/producer/biel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82544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\\Design01\для всех\SAIT\Active Life\Active Life_Vol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7137"/>
            <a:ext cx="1656184" cy="452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798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976664" cy="108498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/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/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FFC000"/>
                </a:solidFill>
              </a:rPr>
              <a:t>Гель для мытья тела и волос                                                                     </a:t>
            </a:r>
            <a:br>
              <a:rPr lang="ru-RU" sz="1800" b="1" dirty="0">
                <a:solidFill>
                  <a:srgbClr val="FFC000"/>
                </a:solidFill>
              </a:rPr>
            </a:br>
            <a:r>
              <a:rPr lang="ru-RU" sz="1800" b="1" dirty="0">
                <a:solidFill>
                  <a:srgbClr val="FFC000"/>
                </a:solidFill>
              </a:rPr>
              <a:t>для него </a:t>
            </a:r>
            <a:r>
              <a:rPr lang="ru-RU" sz="1800" b="1" dirty="0" smtClean="0">
                <a:solidFill>
                  <a:srgbClr val="FFC000"/>
                </a:solidFill>
              </a:rPr>
              <a:t/>
            </a:r>
            <a:br>
              <a:rPr lang="ru-RU" sz="1800" b="1" dirty="0" smtClean="0">
                <a:solidFill>
                  <a:srgbClr val="FFC000"/>
                </a:solidFill>
              </a:rPr>
            </a:br>
            <a:r>
              <a:rPr lang="ru-RU" sz="1800" b="1" dirty="0" smtClean="0">
                <a:solidFill>
                  <a:srgbClr val="FFC000"/>
                </a:solidFill>
              </a:rPr>
              <a:t>АКТИВНЫЙ </a:t>
            </a:r>
            <a:r>
              <a:rPr lang="ru-RU" sz="1800" b="1" dirty="0">
                <a:solidFill>
                  <a:srgbClr val="FFC000"/>
                </a:solidFill>
              </a:rPr>
              <a:t>УХОД</a:t>
            </a:r>
            <a:br>
              <a:rPr lang="ru-RU" sz="1800" b="1" dirty="0">
                <a:solidFill>
                  <a:srgbClr val="FFC000"/>
                </a:solidFill>
              </a:rPr>
            </a:br>
            <a:r>
              <a:rPr lang="ru-RU" sz="1800" b="1" dirty="0">
                <a:solidFill>
                  <a:srgbClr val="FFC000"/>
                </a:solidFill>
              </a:rPr>
              <a:t>Заряд энергии</a:t>
            </a:r>
            <a:r>
              <a:rPr lang="ru-RU" sz="1800" b="1" dirty="0" smtClean="0">
                <a:solidFill>
                  <a:srgbClr val="FFC000"/>
                </a:solidFill>
              </a:rPr>
              <a:t/>
            </a:r>
            <a:br>
              <a:rPr lang="ru-RU" sz="1800" b="1" dirty="0" smtClean="0">
                <a:solidFill>
                  <a:srgbClr val="FFC000"/>
                </a:solidFill>
              </a:rPr>
            </a:br>
            <a:r>
              <a:rPr lang="ru-RU" sz="1800" b="1" dirty="0" smtClean="0">
                <a:solidFill>
                  <a:srgbClr val="FFC000"/>
                </a:solidFill>
              </a:rPr>
              <a:t>250 </a:t>
            </a:r>
            <a:r>
              <a:rPr lang="ru-RU" sz="1800" b="1" dirty="0">
                <a:solidFill>
                  <a:srgbClr val="FFC000"/>
                </a:solidFill>
              </a:rPr>
              <a:t>мл </a:t>
            </a:r>
            <a:r>
              <a:rPr lang="ru-RU" sz="1800" b="1" dirty="0" smtClean="0">
                <a:solidFill>
                  <a:srgbClr val="00B050"/>
                </a:solidFill>
              </a:rPr>
              <a:t> 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en-US" sz="3600" b="1" i="1" dirty="0" smtClean="0">
                <a:solidFill>
                  <a:srgbClr val="00B050"/>
                </a:solidFill>
              </a:rPr>
              <a:t/>
            </a:r>
            <a:br>
              <a:rPr lang="en-US" sz="3600" b="1" i="1" dirty="0" smtClean="0">
                <a:solidFill>
                  <a:srgbClr val="00B050"/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72816"/>
            <a:ext cx="5184576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Гель отлично очищает тело и волосы после активного отдыха и занятия спортом. Бодрит, восстанавливает силы.</a:t>
            </a:r>
          </a:p>
          <a:p>
            <a:pPr marL="0" indent="0">
              <a:buNone/>
            </a:pPr>
            <a:r>
              <a:rPr lang="ru-RU" sz="2000" dirty="0"/>
              <a:t>АКТИВНЫЕ КОМПОНЕНТЫ:</a:t>
            </a:r>
          </a:p>
          <a:p>
            <a:pPr marL="0" indent="0">
              <a:buNone/>
            </a:pPr>
            <a:r>
              <a:rPr lang="ru-RU" sz="2000" dirty="0"/>
              <a:t>Комплекс аминокислот </a:t>
            </a:r>
            <a:r>
              <a:rPr lang="ru-RU" sz="2000" b="1" dirty="0" err="1"/>
              <a:t>глицин+таурин</a:t>
            </a:r>
            <a:r>
              <a:rPr lang="ru-RU" sz="2000" dirty="0"/>
              <a:t> </a:t>
            </a:r>
            <a:r>
              <a:rPr lang="ru-RU" sz="2000" b="1" dirty="0"/>
              <a:t>–</a:t>
            </a:r>
            <a:r>
              <a:rPr lang="ru-RU" sz="2000" dirty="0"/>
              <a:t> универсальный источник бодрости, помогает восстановить силы для получения нового заряда энергии. </a:t>
            </a:r>
            <a:r>
              <a:rPr lang="ru-RU" sz="2000" b="1" dirty="0"/>
              <a:t>Экстракт корня имбиря</a:t>
            </a:r>
            <a:r>
              <a:rPr lang="ru-RU" sz="2000" dirty="0"/>
              <a:t> </a:t>
            </a:r>
            <a:r>
              <a:rPr lang="ru-RU" sz="2000" b="1" dirty="0"/>
              <a:t>–</a:t>
            </a:r>
            <a:r>
              <a:rPr lang="ru-RU" sz="2000" dirty="0"/>
              <a:t> обладает антиоксидантным действием, восстанавливает энергетический баланс кожи.</a:t>
            </a:r>
          </a:p>
          <a:p>
            <a:pPr marL="0" indent="0">
              <a:buNone/>
            </a:pPr>
            <a:r>
              <a:rPr lang="ru-RU" sz="2000" dirty="0"/>
              <a:t>Нейтральный для кожи </a:t>
            </a:r>
            <a:r>
              <a:rPr lang="en-US" sz="2000" dirty="0"/>
              <a:t>pH</a:t>
            </a:r>
            <a:r>
              <a:rPr lang="ru-RU" sz="2000" dirty="0"/>
              <a:t>. Подходит для частого применения.</a:t>
            </a:r>
          </a:p>
          <a:p>
            <a:endParaRPr lang="ru-RU" dirty="0"/>
          </a:p>
        </p:txBody>
      </p:sp>
      <p:pic>
        <p:nvPicPr>
          <p:cNvPr id="7" name="Picture 4" descr="http://belita.by/i/photo/catalog/producer/biel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353174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\\Design01\для всех\SAIT\Active Life\Active Life_Zary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1904486" cy="51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03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B0F0"/>
                </a:solidFill>
              </a:rPr>
              <a:t>Гель для мытья тела и волос                                                                     </a:t>
            </a:r>
            <a:br>
              <a:rPr lang="ru-RU" sz="1800" b="1" dirty="0">
                <a:solidFill>
                  <a:srgbClr val="00B0F0"/>
                </a:solidFill>
              </a:rPr>
            </a:br>
            <a:r>
              <a:rPr lang="ru-RU" sz="1800" b="1" dirty="0">
                <a:solidFill>
                  <a:srgbClr val="00B0F0"/>
                </a:solidFill>
              </a:rPr>
              <a:t>для него </a:t>
            </a:r>
            <a:br>
              <a:rPr lang="ru-RU" sz="1800" b="1" dirty="0">
                <a:solidFill>
                  <a:srgbClr val="00B0F0"/>
                </a:solidFill>
              </a:rPr>
            </a:br>
            <a:r>
              <a:rPr lang="ru-RU" sz="1800" b="1" dirty="0">
                <a:solidFill>
                  <a:srgbClr val="00B0F0"/>
                </a:solidFill>
              </a:rPr>
              <a:t>АКТИВНЫЙ УХОД</a:t>
            </a:r>
            <a:br>
              <a:rPr lang="ru-RU" sz="1800" b="1" dirty="0">
                <a:solidFill>
                  <a:srgbClr val="00B0F0"/>
                </a:solidFill>
              </a:rPr>
            </a:br>
            <a:r>
              <a:rPr lang="ru-RU" sz="1800" b="1" dirty="0" smtClean="0">
                <a:solidFill>
                  <a:srgbClr val="00B0F0"/>
                </a:solidFill>
              </a:rPr>
              <a:t>Морской бриз</a:t>
            </a:r>
            <a:r>
              <a:rPr lang="ru-RU" sz="1800" b="1" dirty="0">
                <a:solidFill>
                  <a:srgbClr val="00B0F0"/>
                </a:solidFill>
              </a:rPr>
              <a:t/>
            </a:r>
            <a:br>
              <a:rPr lang="ru-RU" sz="1800" b="1" dirty="0">
                <a:solidFill>
                  <a:srgbClr val="00B0F0"/>
                </a:solidFill>
              </a:rPr>
            </a:br>
            <a:r>
              <a:rPr lang="ru-RU" sz="1800" b="1" dirty="0">
                <a:solidFill>
                  <a:srgbClr val="00B0F0"/>
                </a:solidFill>
              </a:rPr>
              <a:t>250 мл</a:t>
            </a:r>
            <a:endParaRPr lang="ru-RU" sz="1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72816"/>
            <a:ext cx="4690864" cy="381642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Гель отлично очищает тело и волосы после активного отдыха и занятия спортом. Бодрит, восстанавливает силы, освежает.</a:t>
            </a:r>
          </a:p>
          <a:p>
            <a:pPr marL="0" indent="0">
              <a:buNone/>
            </a:pPr>
            <a:r>
              <a:rPr lang="ru-RU" sz="1800" dirty="0"/>
              <a:t>АКТИВНЫЕ КОМПОНЕНТЫ:</a:t>
            </a:r>
          </a:p>
          <a:p>
            <a:r>
              <a:rPr lang="ru-RU" sz="1800" b="1" dirty="0"/>
              <a:t>Растительный </a:t>
            </a:r>
            <a:r>
              <a:rPr lang="en-US" sz="1800" b="1" dirty="0"/>
              <a:t>Detox</a:t>
            </a:r>
            <a:r>
              <a:rPr lang="ru-RU" sz="1800" b="1" dirty="0"/>
              <a:t>-комплекс</a:t>
            </a:r>
            <a:r>
              <a:rPr lang="ru-RU" sz="1800" dirty="0"/>
              <a:t> (Хи Ши </a:t>
            </a:r>
            <a:r>
              <a:rPr lang="ru-RU" sz="1800" dirty="0" err="1"/>
              <a:t>Ву</a:t>
            </a:r>
            <a:r>
              <a:rPr lang="ru-RU" sz="1800" dirty="0"/>
              <a:t>, Вереск, Можжевельник, Японский абрикос) усиливает микроциркуляцию, способствует выведению токсинов.</a:t>
            </a:r>
          </a:p>
          <a:p>
            <a:r>
              <a:rPr lang="ru-RU" sz="1800" b="1" dirty="0"/>
              <a:t>Ментол</a:t>
            </a:r>
            <a:r>
              <a:rPr lang="ru-RU" sz="1800" dirty="0"/>
              <a:t> </a:t>
            </a:r>
            <a:r>
              <a:rPr lang="ru-RU" sz="1800" b="1" dirty="0"/>
              <a:t>–</a:t>
            </a:r>
            <a:r>
              <a:rPr lang="ru-RU" sz="1800" dirty="0"/>
              <a:t> охлаждает и успокаивает кожу, снимает усталость.</a:t>
            </a:r>
          </a:p>
          <a:p>
            <a:r>
              <a:rPr lang="ru-RU" sz="1800" dirty="0"/>
              <a:t>Нейтральный для кожи </a:t>
            </a:r>
            <a:r>
              <a:rPr lang="en-US" sz="1800" dirty="0"/>
              <a:t>pH</a:t>
            </a:r>
            <a:r>
              <a:rPr lang="ru-RU" sz="1800" dirty="0"/>
              <a:t>. Подходит для частого применения.</a:t>
            </a:r>
          </a:p>
          <a:p>
            <a:endParaRPr lang="ru-RU" dirty="0"/>
          </a:p>
        </p:txBody>
      </p:sp>
      <p:pic>
        <p:nvPicPr>
          <p:cNvPr id="4" name="Picture 4" descr="http://belita.by/i/photo/catalog/producer/biel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6353174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\\Design01\для всех\SAIT\Active Life\Active Life_Morsk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9119"/>
            <a:ext cx="1800200" cy="491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103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332656"/>
            <a:ext cx="4680520" cy="5256584"/>
          </a:xfrm>
        </p:spPr>
        <p:txBody>
          <a:bodyPr rtlCol="0">
            <a:normAutofit fontScale="3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500" b="1" dirty="0">
                <a:solidFill>
                  <a:srgbClr val="FF0000"/>
                </a:solidFill>
              </a:rPr>
              <a:t>Гель для душа                                                      </a:t>
            </a:r>
            <a:endParaRPr lang="en-US" sz="5500" b="1" dirty="0" smtClean="0">
              <a:solidFill>
                <a:srgbClr val="FF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500" b="1" dirty="0" smtClean="0">
                <a:solidFill>
                  <a:srgbClr val="FF0000"/>
                </a:solidFill>
              </a:rPr>
              <a:t>  </a:t>
            </a:r>
            <a:r>
              <a:rPr lang="ru-RU" sz="5500" i="1" dirty="0" smtClean="0">
                <a:solidFill>
                  <a:srgbClr val="FF0000"/>
                </a:solidFill>
              </a:rPr>
              <a:t>для </a:t>
            </a:r>
            <a:r>
              <a:rPr lang="ru-RU" sz="5500" i="1" dirty="0">
                <a:solidFill>
                  <a:srgbClr val="FF0000"/>
                </a:solidFill>
              </a:rPr>
              <a:t>нее</a:t>
            </a:r>
            <a:endParaRPr lang="ru-RU" sz="5500" dirty="0">
              <a:solidFill>
                <a:srgbClr val="FF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500" dirty="0">
                <a:solidFill>
                  <a:srgbClr val="FF0000"/>
                </a:solidFill>
              </a:rPr>
              <a:t> </a:t>
            </a:r>
            <a:r>
              <a:rPr lang="ru-RU" sz="5500" b="1" i="1" dirty="0" smtClean="0">
                <a:solidFill>
                  <a:srgbClr val="FF0000"/>
                </a:solidFill>
              </a:rPr>
              <a:t>Свежесть </a:t>
            </a:r>
            <a:r>
              <a:rPr lang="ru-RU" sz="5500" b="1" i="1" dirty="0">
                <a:solidFill>
                  <a:srgbClr val="FF0000"/>
                </a:solidFill>
              </a:rPr>
              <a:t>и </a:t>
            </a:r>
            <a:r>
              <a:rPr lang="ru-RU" sz="5500" b="1" i="1" dirty="0" err="1" smtClean="0">
                <a:solidFill>
                  <a:srgbClr val="FF0000"/>
                </a:solidFill>
              </a:rPr>
              <a:t>Релакс</a:t>
            </a:r>
            <a:endParaRPr lang="en-US" sz="5500" b="1" i="1" dirty="0" smtClean="0">
              <a:solidFill>
                <a:srgbClr val="FF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500" b="1" dirty="0">
                <a:solidFill>
                  <a:srgbClr val="FF0000"/>
                </a:solidFill>
              </a:rPr>
              <a:t>250 мл</a:t>
            </a:r>
            <a:endParaRPr lang="ru-RU" sz="5500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dirty="0"/>
              <a:t>Гель для душа тщательно и бережно очищает кожу, обладает дезодорирующим эффектом. Благодаря ультрамягкой формуле гель можно использовать для мытья волос. Убирает запах хлора после посещения бассейна. Подходит для частого применения. Нейтральный </a:t>
            </a:r>
            <a:r>
              <a:rPr lang="en-US" sz="5600" dirty="0"/>
              <a:t>pH</a:t>
            </a:r>
            <a:r>
              <a:rPr lang="ru-RU" sz="5600" dirty="0"/>
              <a:t>. </a:t>
            </a:r>
            <a:r>
              <a:rPr lang="ru-RU" sz="5600" b="1" dirty="0"/>
              <a:t>Комплекс </a:t>
            </a:r>
            <a:r>
              <a:rPr lang="en-US" sz="5600" b="1" dirty="0"/>
              <a:t>HYDROVITION </a:t>
            </a:r>
            <a:r>
              <a:rPr lang="ru-RU" sz="5600" dirty="0"/>
              <a:t>– 24-х часовой увлажняющий комплекс, поддерживает натуральный уровень увлажненности кожи. </a:t>
            </a:r>
            <a:r>
              <a:rPr lang="ru-RU" sz="5600" b="1" dirty="0"/>
              <a:t>Масло БЕРГАМОТА </a:t>
            </a:r>
            <a:r>
              <a:rPr lang="ru-RU" sz="5600" dirty="0"/>
              <a:t>и</a:t>
            </a:r>
            <a:r>
              <a:rPr lang="ru-RU" sz="5600" b="1" dirty="0"/>
              <a:t> экстракт ГИБИСКУСА</a:t>
            </a:r>
            <a:r>
              <a:rPr lang="ru-RU" sz="5600" dirty="0"/>
              <a:t>  – питают кожу, придают тонкий свежий аромат, помогают расслабиться после активного отдыха и занятия спортом.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dirty="0"/>
              <a:t>Удобная форма и небольшой объем флакона, возможность вымыть волосы и тело  – играет важную роль при выборе препарата.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dirty="0"/>
          </a:p>
        </p:txBody>
      </p:sp>
      <p:pic>
        <p:nvPicPr>
          <p:cNvPr id="16390" name="Picture 4" descr="http://belita.by/i/photo/catalog/producer/biel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353174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\\Design01\для всех\SAIT\Active Life\Active Life_Svezhest'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0882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544616" cy="1512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92D050"/>
                </a:solidFill>
              </a:rPr>
              <a:t>Гель </a:t>
            </a:r>
            <a:r>
              <a:rPr lang="ru-RU" sz="2400" b="1" dirty="0">
                <a:solidFill>
                  <a:srgbClr val="92D050"/>
                </a:solidFill>
              </a:rPr>
              <a:t>для душа                                                      </a:t>
            </a:r>
            <a:r>
              <a:rPr lang="en-US" sz="2400" b="1" dirty="0">
                <a:solidFill>
                  <a:srgbClr val="92D050"/>
                </a:solidFill>
              </a:rPr>
              <a:t/>
            </a:r>
            <a:br>
              <a:rPr lang="en-US" sz="2400" b="1" dirty="0">
                <a:solidFill>
                  <a:srgbClr val="92D050"/>
                </a:solidFill>
              </a:rPr>
            </a:br>
            <a:r>
              <a:rPr lang="ru-RU" sz="2400" b="1" dirty="0">
                <a:solidFill>
                  <a:srgbClr val="92D050"/>
                </a:solidFill>
              </a:rPr>
              <a:t>  </a:t>
            </a:r>
            <a:r>
              <a:rPr lang="ru-RU" sz="2400" i="1" dirty="0">
                <a:solidFill>
                  <a:srgbClr val="92D050"/>
                </a:solidFill>
              </a:rPr>
              <a:t>для нее</a:t>
            </a:r>
            <a:r>
              <a:rPr lang="ru-RU" sz="2400" dirty="0">
                <a:solidFill>
                  <a:srgbClr val="92D050"/>
                </a:solidFill>
              </a:rPr>
              <a:t/>
            </a:r>
            <a:br>
              <a:rPr lang="ru-RU" sz="2400" dirty="0">
                <a:solidFill>
                  <a:srgbClr val="92D050"/>
                </a:solidFill>
              </a:rPr>
            </a:br>
            <a:r>
              <a:rPr lang="en-US" sz="2400" dirty="0" smtClean="0">
                <a:solidFill>
                  <a:srgbClr val="92D050"/>
                </a:solidFill>
              </a:rPr>
              <a:t>Slim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1800" dirty="0" smtClean="0">
                <a:solidFill>
                  <a:srgbClr val="92D050"/>
                </a:solidFill>
              </a:rPr>
              <a:t>эффект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92D050"/>
                </a:solidFill>
              </a:rPr>
              <a:t>250 </a:t>
            </a:r>
            <a:r>
              <a:rPr lang="ru-RU" sz="1800" b="1" dirty="0">
                <a:solidFill>
                  <a:srgbClr val="92D050"/>
                </a:solidFill>
              </a:rPr>
              <a:t>мл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Гель для душа тщательно и бережно очищает кожу, освежает и дезодорирует.</a:t>
            </a:r>
          </a:p>
          <a:p>
            <a:pPr marL="0" indent="0">
              <a:buNone/>
            </a:pPr>
            <a:r>
              <a:rPr lang="ru-RU" sz="1800" dirty="0"/>
              <a:t>Активный комплекс </a:t>
            </a:r>
            <a:r>
              <a:rPr lang="en-US" sz="1800" b="1" dirty="0"/>
              <a:t>Bio</a:t>
            </a:r>
            <a:r>
              <a:rPr lang="ru-RU" sz="1800" b="1" dirty="0"/>
              <a:t>-</a:t>
            </a:r>
            <a:r>
              <a:rPr lang="en-US" sz="1800" b="1" dirty="0" err="1"/>
              <a:t>Bustyl</a:t>
            </a:r>
            <a:r>
              <a:rPr lang="ru-RU" sz="1800" b="1" dirty="0"/>
              <a:t> ™</a:t>
            </a:r>
            <a:r>
              <a:rPr lang="ru-RU" sz="1800" dirty="0"/>
              <a:t> стимулирует клеточное дыхание и выработку коллагена, повышая тонус и упругость кожи. </a:t>
            </a:r>
            <a:r>
              <a:rPr lang="ru-RU" sz="1800" b="1" dirty="0"/>
              <a:t>Экстракт зеленого кофе</a:t>
            </a:r>
            <a:r>
              <a:rPr lang="ru-RU" sz="1800" dirty="0"/>
              <a:t> оказывает </a:t>
            </a:r>
            <a:r>
              <a:rPr lang="ru-RU" sz="1800" dirty="0" err="1"/>
              <a:t>лимфодренажное</a:t>
            </a:r>
            <a:r>
              <a:rPr lang="ru-RU" sz="1800" dirty="0"/>
              <a:t> действие, ускоряет обмен веществ и способствует похудению.</a:t>
            </a:r>
          </a:p>
          <a:p>
            <a:pPr marL="0" indent="0">
              <a:buNone/>
            </a:pPr>
            <a:r>
              <a:rPr lang="ru-RU" sz="1800" dirty="0"/>
              <a:t>Благодаря ультрамягкой формуле гель </a:t>
            </a:r>
            <a:r>
              <a:rPr lang="ru-RU" sz="1800" b="1" dirty="0"/>
              <a:t>можно использовать для мытья волос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Нейтральный для кожи </a:t>
            </a:r>
            <a:r>
              <a:rPr lang="en-US" sz="1800" dirty="0"/>
              <a:t>pH</a:t>
            </a:r>
            <a:r>
              <a:rPr lang="ru-RU" sz="1800" dirty="0"/>
              <a:t>. Подходит для частого применения.</a:t>
            </a:r>
          </a:p>
          <a:p>
            <a:endParaRPr lang="ru-RU" sz="1800" dirty="0"/>
          </a:p>
        </p:txBody>
      </p:sp>
      <p:pic>
        <p:nvPicPr>
          <p:cNvPr id="5" name="Picture 4" descr="http://belita.by/i/photo/catalog/producer/biel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353174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\\Design01\для всех\SAIT\Active Life\Active Life_Sli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1965233" cy="55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866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92D050"/>
                </a:solidFill>
              </a:rPr>
              <a:t/>
            </a:r>
            <a:br>
              <a:rPr lang="ru-RU" sz="1800" b="1" dirty="0" smtClean="0">
                <a:solidFill>
                  <a:srgbClr val="92D050"/>
                </a:solidFill>
              </a:rPr>
            </a:br>
            <a:r>
              <a:rPr lang="ru-RU" sz="1800" b="1" dirty="0" smtClean="0">
                <a:solidFill>
                  <a:srgbClr val="00B0F0"/>
                </a:solidFill>
              </a:rPr>
              <a:t>Гель </a:t>
            </a:r>
            <a:r>
              <a:rPr lang="ru-RU" sz="1800" b="1" dirty="0">
                <a:solidFill>
                  <a:srgbClr val="00B0F0"/>
                </a:solidFill>
              </a:rPr>
              <a:t>для душа                                                      </a:t>
            </a:r>
            <a:r>
              <a:rPr lang="en-US" sz="1800" b="1" dirty="0">
                <a:solidFill>
                  <a:srgbClr val="00B0F0"/>
                </a:solidFill>
              </a:rPr>
              <a:t/>
            </a:r>
            <a:br>
              <a:rPr lang="en-US" sz="1800" b="1" dirty="0">
                <a:solidFill>
                  <a:srgbClr val="00B0F0"/>
                </a:solidFill>
              </a:rPr>
            </a:br>
            <a:r>
              <a:rPr lang="ru-RU" sz="1800" b="1" dirty="0">
                <a:solidFill>
                  <a:srgbClr val="00B0F0"/>
                </a:solidFill>
              </a:rPr>
              <a:t>  </a:t>
            </a:r>
            <a:r>
              <a:rPr lang="ru-RU" sz="1800" i="1" dirty="0">
                <a:solidFill>
                  <a:srgbClr val="00B0F0"/>
                </a:solidFill>
              </a:rPr>
              <a:t>для нее</a:t>
            </a:r>
            <a:r>
              <a:rPr lang="ru-RU" sz="1800" dirty="0">
                <a:solidFill>
                  <a:srgbClr val="00B0F0"/>
                </a:solidFill>
              </a:rPr>
              <a:t/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Упругость и Рельеф</a:t>
            </a:r>
            <a:r>
              <a:rPr lang="ru-RU" sz="1800" dirty="0" smtClean="0">
                <a:solidFill>
                  <a:srgbClr val="92D050"/>
                </a:solidFill>
              </a:rPr>
              <a:t/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b="1" dirty="0" smtClean="0">
                <a:solidFill>
                  <a:srgbClr val="00B0F0"/>
                </a:solidFill>
              </a:rPr>
              <a:t>250 </a:t>
            </a:r>
            <a:r>
              <a:rPr lang="ru-RU" sz="1800" b="1" dirty="0">
                <a:solidFill>
                  <a:srgbClr val="00B0F0"/>
                </a:solidFill>
              </a:rPr>
              <a:t>мл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392488" cy="456510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Гель тщательно очищает кожу, дарит ощущение свежести и комфорта.</a:t>
            </a:r>
          </a:p>
          <a:p>
            <a:pPr marL="0" indent="0">
              <a:buNone/>
            </a:pPr>
            <a:r>
              <a:rPr lang="ru-RU" sz="1800" b="1" dirty="0"/>
              <a:t>СПА комплекс</a:t>
            </a:r>
            <a:r>
              <a:rPr lang="ru-RU" sz="1800" dirty="0"/>
              <a:t> на основе морских водорослей (фукус, ламинария, </a:t>
            </a:r>
            <a:r>
              <a:rPr lang="ru-RU" sz="1800" dirty="0" err="1"/>
              <a:t>саргассум</a:t>
            </a:r>
            <a:r>
              <a:rPr lang="ru-RU" sz="1800" dirty="0"/>
              <a:t>) и </a:t>
            </a:r>
            <a:r>
              <a:rPr lang="ru-RU" sz="1800" b="1" dirty="0"/>
              <a:t>соль Мёртвого Моря</a:t>
            </a:r>
            <a:r>
              <a:rPr lang="ru-RU" sz="1800" dirty="0"/>
              <a:t> оказывают моделирующее действие: укрепляют ткани и выравнивают рельеф кожи, делая её более упругой и подтянутой. </a:t>
            </a:r>
            <a:r>
              <a:rPr lang="ru-RU" sz="1800" b="1" dirty="0"/>
              <a:t>L-аргинин</a:t>
            </a:r>
            <a:r>
              <a:rPr lang="ru-RU" sz="1800" dirty="0"/>
              <a:t> – универсальный источник бодрости, помогает восстановить силы для получения нового заряда энергии.</a:t>
            </a:r>
          </a:p>
          <a:p>
            <a:pPr marL="0" indent="0">
              <a:buNone/>
            </a:pPr>
            <a:r>
              <a:rPr lang="ru-RU" sz="1800" dirty="0"/>
              <a:t>Благодаря ультрамягкой формуле гель </a:t>
            </a:r>
            <a:r>
              <a:rPr lang="ru-RU" sz="1800" b="1" dirty="0"/>
              <a:t>можно использовать для мытья волос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Нейтральный для кожи </a:t>
            </a:r>
            <a:r>
              <a:rPr lang="en-US" sz="1800" dirty="0"/>
              <a:t>pH</a:t>
            </a:r>
            <a:r>
              <a:rPr lang="ru-RU" sz="1800" dirty="0"/>
              <a:t>. Подходит для частого применения.</a:t>
            </a:r>
          </a:p>
          <a:p>
            <a:endParaRPr lang="ru-RU" dirty="0"/>
          </a:p>
        </p:txBody>
      </p:sp>
      <p:pic>
        <p:nvPicPr>
          <p:cNvPr id="5" name="Picture 4" descr="http://belita.by/i/photo/catalog/producer/biel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353174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\\Design01\для всех\SAIT\Active Life\Active Life_Uprugost'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20162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073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367978" y="1318097"/>
            <a:ext cx="2303785" cy="5328766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Дезодорант-антиперспирант</a:t>
            </a:r>
            <a:r>
              <a:rPr lang="ru-RU" sz="1400" b="1" dirty="0" smtClean="0"/>
              <a:t>                                                                     150 мл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>
                <a:solidFill>
                  <a:srgbClr val="00B050"/>
                </a:solidFill>
              </a:rPr>
              <a:t>для него</a:t>
            </a: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b="1" i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i="1" dirty="0" smtClean="0">
                <a:solidFill>
                  <a:srgbClr val="00B050"/>
                </a:solidFill>
              </a:rPr>
              <a:t>Волна свежести</a:t>
            </a: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b="1" dirty="0" smtClean="0">
                <a:solidFill>
                  <a:srgbClr val="00B050"/>
                </a:solidFill>
              </a:rPr>
              <a:t> </a:t>
            </a:r>
            <a:r>
              <a:rPr lang="ru-RU" sz="1400" b="1" dirty="0" err="1" smtClean="0">
                <a:solidFill>
                  <a:srgbClr val="00B050"/>
                </a:solidFill>
              </a:rPr>
              <a:t>ЭкстраЗащита</a:t>
            </a:r>
            <a:r>
              <a:rPr lang="ru-RU" sz="1400" b="1" dirty="0" smtClean="0">
                <a:solidFill>
                  <a:srgbClr val="00B050"/>
                </a:solidFill>
              </a:rPr>
              <a:t> 48 ч</a:t>
            </a: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Дезодорант-антиперспирант  с бодрящим и энергичным свежим ароматом для современных активных мужчин. Эффективно контролирует потоотделение. Обеспечивает высокий уровень защиты от пота и неприятных запахов в течение 48 часов. Не содержит спирта.</a:t>
            </a:r>
            <a:br>
              <a:rPr lang="ru-RU" sz="1200" dirty="0" smtClean="0"/>
            </a:br>
            <a:endParaRPr lang="ru-RU" sz="1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5275" y="1700808"/>
            <a:ext cx="2247205" cy="504130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Дезодорант-антиперспирант </a:t>
            </a:r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       </a:t>
            </a:r>
            <a:r>
              <a:rPr lang="ru-RU" sz="1400" b="1" dirty="0">
                <a:solidFill>
                  <a:schemeClr val="tx1"/>
                </a:solidFill>
              </a:rPr>
              <a:t>150 мл</a:t>
            </a:r>
            <a:endParaRPr lang="ru-RU" sz="1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i="1" dirty="0">
                <a:solidFill>
                  <a:srgbClr val="FF0000"/>
                </a:solidFill>
              </a:rPr>
              <a:t>для нее</a:t>
            </a:r>
            <a:endParaRPr lang="ru-RU" sz="14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i="1" dirty="0">
                <a:solidFill>
                  <a:srgbClr val="FF0000"/>
                </a:solidFill>
              </a:rPr>
              <a:t>Абсолютная свежесть</a:t>
            </a:r>
            <a:endParaRPr lang="ru-RU" sz="14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rgbClr val="FF0000"/>
                </a:solidFill>
              </a:rPr>
              <a:t> 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Надежная </a:t>
            </a:r>
            <a:r>
              <a:rPr lang="ru-RU" sz="1400" b="1" dirty="0" smtClean="0">
                <a:solidFill>
                  <a:srgbClr val="FF0000"/>
                </a:solidFill>
              </a:rPr>
              <a:t>Защита</a:t>
            </a:r>
            <a:endParaRPr lang="ru-RU" sz="14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rgbClr val="FF0000"/>
                </a:solidFill>
              </a:rPr>
              <a:t>48 ч</a:t>
            </a:r>
            <a:endParaRPr lang="ru-RU" sz="14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dirty="0">
                <a:solidFill>
                  <a:schemeClr val="tx1"/>
                </a:solidFill>
              </a:rPr>
              <a:t> </a:t>
            </a:r>
            <a:r>
              <a:rPr lang="ru-RU" sz="1200" dirty="0" smtClean="0">
                <a:solidFill>
                  <a:schemeClr val="tx1"/>
                </a:solidFill>
              </a:rPr>
              <a:t>Дезодорант-антиперспирант  </a:t>
            </a:r>
            <a:r>
              <a:rPr lang="ru-RU" sz="1200" dirty="0">
                <a:solidFill>
                  <a:schemeClr val="tx1"/>
                </a:solidFill>
              </a:rPr>
              <a:t>со свежим женственным ароматом для активной жизни поможет почувствовать себя защищенной в любой ситуации. Контролирует потоотделение. Обеспечивает надежный уровень защиты от пота и неприятных запахов в течение 48 часов. Не содержит спирта.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000" dirty="0"/>
          </a:p>
        </p:txBody>
      </p:sp>
      <p:pic>
        <p:nvPicPr>
          <p:cNvPr id="17413" name="Picture 4" descr="http://belita.by/i/photo/catalog/producer/biel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6237288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404664"/>
            <a:ext cx="1919833" cy="624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763" y="620688"/>
            <a:ext cx="1900237" cy="60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317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Косметическая линия  ACTIVE  LIFE</vt:lpstr>
      <vt:lpstr>Слайд 2</vt:lpstr>
      <vt:lpstr>Гель для мытья тела и волос                                                                      для него  Волна свежести  250 мл</vt:lpstr>
      <vt:lpstr>  Гель для мытья тела и волос                                                                      для него  АКТИВНЫЙ УХОД Заряд энергии 250 мл    </vt:lpstr>
      <vt:lpstr>Гель для мытья тела и волос                                                                      для него  АКТИВНЫЙ УХОД Морской бриз 250 мл</vt:lpstr>
      <vt:lpstr>Слайд 6</vt:lpstr>
      <vt:lpstr>    Гель для душа                                                         для нее Slim эффект 250 мл  </vt:lpstr>
      <vt:lpstr> Гель для душа                                                         для нее Упругость и Рельеф 250 мл </vt:lpstr>
      <vt:lpstr>Дезодорант-антиперспирант                                                                     150 мл для него   Волна свежести  ЭкстраЗащита 48 ч   Дезодорант-антиперспирант  с бодрящим и энергичным свежим ароматом для современных активных мужчин. Эффективно контролирует потоотделение. Обеспечивает высокий уровень защиты от пота и неприятных запахов в течение 48 часов. Не содержит спирта.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Косметическая линия  ACTIVE  LIFE</dc:title>
  <dc:creator>Center1</dc:creator>
  <cp:lastModifiedBy>user</cp:lastModifiedBy>
  <cp:revision>21</cp:revision>
  <dcterms:created xsi:type="dcterms:W3CDTF">2014-05-07T12:03:48Z</dcterms:created>
  <dcterms:modified xsi:type="dcterms:W3CDTF">2015-09-23T06:18:49Z</dcterms:modified>
</cp:coreProperties>
</file>